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4" r:id="rId8"/>
    <p:sldId id="263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12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1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E6DF6-A04B-4C4F-A797-F9494B66E8B8}" type="datetimeFigureOut">
              <a:rPr lang="ru-RU" smtClean="0"/>
              <a:t>11.12.2024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2AFB3-E426-4BE6-BE47-016DF74B65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380699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E6DF6-A04B-4C4F-A797-F9494B66E8B8}" type="datetimeFigureOut">
              <a:rPr lang="ru-RU" smtClean="0"/>
              <a:t>11.12.2024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2AFB3-E426-4BE6-BE47-016DF74B65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109622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E6DF6-A04B-4C4F-A797-F9494B66E8B8}" type="datetimeFigureOut">
              <a:rPr lang="ru-RU" smtClean="0"/>
              <a:t>11.12.2024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2AFB3-E426-4BE6-BE47-016DF74B65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487299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E6DF6-A04B-4C4F-A797-F9494B66E8B8}" type="datetimeFigureOut">
              <a:rPr lang="ru-RU" smtClean="0"/>
              <a:t>11.12.2024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2AFB3-E426-4BE6-BE47-016DF74B65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702437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E6DF6-A04B-4C4F-A797-F9494B66E8B8}" type="datetimeFigureOut">
              <a:rPr lang="ru-RU" smtClean="0"/>
              <a:t>11.12.2024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2AFB3-E426-4BE6-BE47-016DF74B65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48061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E6DF6-A04B-4C4F-A797-F9494B66E8B8}" type="datetimeFigureOut">
              <a:rPr lang="ru-RU" smtClean="0"/>
              <a:t>11.12.2024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2AFB3-E426-4BE6-BE47-016DF74B65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91859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E6DF6-A04B-4C4F-A797-F9494B66E8B8}" type="datetimeFigureOut">
              <a:rPr lang="ru-RU" smtClean="0"/>
              <a:t>11.12.2024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2AFB3-E426-4BE6-BE47-016DF74B65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848701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E6DF6-A04B-4C4F-A797-F9494B66E8B8}" type="datetimeFigureOut">
              <a:rPr lang="ru-RU" smtClean="0"/>
              <a:t>11.12.2024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2AFB3-E426-4BE6-BE47-016DF74B65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752106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E6DF6-A04B-4C4F-A797-F9494B66E8B8}" type="datetimeFigureOut">
              <a:rPr lang="ru-RU" smtClean="0"/>
              <a:t>11.12.2024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2AFB3-E426-4BE6-BE47-016DF74B65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78281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E6DF6-A04B-4C4F-A797-F9494B66E8B8}" type="datetimeFigureOut">
              <a:rPr lang="ru-RU" smtClean="0"/>
              <a:t>11.12.2024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2AFB3-E426-4BE6-BE47-016DF74B65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95914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1E6DF6-A04B-4C4F-A797-F9494B66E8B8}" type="datetimeFigureOut">
              <a:rPr lang="ru-RU" smtClean="0"/>
              <a:t>11.12.2024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12AFB3-E426-4BE6-BE47-016DF74B65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373807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1E6DF6-A04B-4C4F-A797-F9494B66E8B8}" type="datetimeFigureOut">
              <a:rPr lang="ru-RU" smtClean="0"/>
              <a:t>11.12.2024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12AFB3-E426-4BE6-BE47-016DF74B65F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856261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mailto:lisakomina@gmail.com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9267" y="0"/>
            <a:ext cx="12251267" cy="685800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812800" y="1266296"/>
            <a:ext cx="9144000" cy="2387600"/>
          </a:xfrm>
        </p:spPr>
        <p:txBody>
          <a:bodyPr>
            <a:noAutofit/>
          </a:bodyPr>
          <a:lstStyle/>
          <a:p>
            <a:r>
              <a:rPr lang="ru-RU" b="1" i="1" dirty="0">
                <a:latin typeface="Corbel Light" panose="020B0303020204020204" pitchFamily="34" charset="0"/>
              </a:rPr>
              <a:t>INSPIRE</a:t>
            </a:r>
            <a:r>
              <a:rPr lang="ru-RU" b="1" dirty="0">
                <a:latin typeface="Corbel Light" panose="020B0303020204020204" pitchFamily="34" charset="0"/>
              </a:rPr>
              <a:t> - Ваш личный мотивационный помощник</a:t>
            </a: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604353" y="4811340"/>
            <a:ext cx="9144000" cy="1655762"/>
          </a:xfrm>
        </p:spPr>
        <p:txBody>
          <a:bodyPr/>
          <a:lstStyle/>
          <a:p>
            <a:r>
              <a:rPr lang="ru-RU" dirty="0" smtClean="0"/>
              <a:t>Работу выполнили: </a:t>
            </a:r>
            <a:r>
              <a:rPr lang="ru-RU" dirty="0" err="1" smtClean="0"/>
              <a:t>Комина</a:t>
            </a:r>
            <a:r>
              <a:rPr lang="ru-RU" dirty="0" smtClean="0"/>
              <a:t> Елизавета и </a:t>
            </a:r>
            <a:r>
              <a:rPr lang="ru-RU" dirty="0" err="1" smtClean="0"/>
              <a:t>Потоцкая</a:t>
            </a:r>
            <a:r>
              <a:rPr lang="ru-RU" dirty="0" smtClean="0"/>
              <a:t> Алина АСУб-24-1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1899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33" y="-4768"/>
            <a:ext cx="12204404" cy="6862767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>
                <a:latin typeface="Cascadia Mono" panose="020B0609020000020004" pitchFamily="49" charset="0"/>
                <a:cs typeface="Cascadia Mono" panose="020B0609020000020004" pitchFamily="49" charset="0"/>
              </a:rPr>
              <a:t>Усталость, стресс, недостаток мотивации</a:t>
            </a:r>
            <a:r>
              <a:rPr lang="ru-RU" b="1" dirty="0" smtClean="0">
                <a:latin typeface="Cascadia Mono" panose="020B0609020000020004" pitchFamily="49" charset="0"/>
                <a:cs typeface="Cascadia Mono" panose="020B0609020000020004" pitchFamily="49" charset="0"/>
              </a:rPr>
              <a:t>? Проблема и решение</a:t>
            </a:r>
            <a:endParaRPr lang="ru-RU" b="1" dirty="0">
              <a:latin typeface="Cascadia Mono" panose="020B0609020000020004" pitchFamily="49" charset="0"/>
              <a:cs typeface="Cascadia Mono" panose="020B0609020000020004" pitchFamily="49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65667" y="2098674"/>
            <a:ext cx="5630333" cy="4351338"/>
          </a:xfrm>
        </p:spPr>
        <p:txBody>
          <a:bodyPr/>
          <a:lstStyle/>
          <a:p>
            <a:pPr marL="0" indent="0">
              <a:buNone/>
            </a:pPr>
            <a:r>
              <a:rPr lang="ru-RU" b="1" dirty="0" smtClean="0">
                <a:latin typeface="Corbel Light" panose="020B0303020204020204" pitchFamily="34" charset="0"/>
              </a:rPr>
              <a:t>Современный мир предъявляет высокие требования.</a:t>
            </a:r>
          </a:p>
          <a:p>
            <a:pPr marL="0" indent="0">
              <a:buNone/>
            </a:pPr>
            <a:r>
              <a:rPr lang="ru-RU" b="1" dirty="0" smtClean="0">
                <a:latin typeface="Corbel Light" panose="020B0303020204020204" pitchFamily="34" charset="0"/>
              </a:rPr>
              <a:t> Стресс, перегрузки и недостаток мотивации – распространенные проблемы, влияющие на продуктивность и качество жизни. </a:t>
            </a:r>
            <a:r>
              <a:rPr lang="ru-RU" b="1" i="1" dirty="0" smtClean="0">
                <a:latin typeface="Corbel Light" panose="020B0303020204020204" pitchFamily="34" charset="0"/>
              </a:rPr>
              <a:t>INSPIRE</a:t>
            </a:r>
            <a:r>
              <a:rPr lang="ru-RU" b="1" dirty="0" smtClean="0">
                <a:latin typeface="Corbel Light" panose="020B0303020204020204" pitchFamily="34" charset="0"/>
              </a:rPr>
              <a:t> – это простое и эффективное решение для поднятия настроения и повышения мотивации.</a:t>
            </a:r>
            <a:endParaRPr lang="ru-RU" b="1" dirty="0">
              <a:latin typeface="Corbel Light" panose="020B0303020204020204" pitchFamily="34" charset="0"/>
            </a:endParaRPr>
          </a:p>
        </p:txBody>
      </p:sp>
      <p:pic>
        <p:nvPicPr>
          <p:cNvPr id="8" name="Рисунок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69935" y="1875597"/>
            <a:ext cx="5785091" cy="3856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847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05250" cy="6864691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84214" y="90993"/>
            <a:ext cx="10515600" cy="1325563"/>
          </a:xfrm>
        </p:spPr>
        <p:txBody>
          <a:bodyPr/>
          <a:lstStyle/>
          <a:p>
            <a:pPr algn="ctr"/>
            <a:r>
              <a:rPr lang="en-US" b="1" dirty="0">
                <a:latin typeface="Cascadia Mono" panose="020B0609020000020004" pitchFamily="49" charset="0"/>
                <a:cs typeface="Cascadia Mono" panose="020B0609020000020004" pitchFamily="49" charset="0"/>
              </a:rPr>
              <a:t>INSPIRE: </a:t>
            </a:r>
            <a:r>
              <a:rPr lang="ru-RU" b="1" dirty="0">
                <a:latin typeface="Cascadia Mono" panose="020B0609020000020004" pitchFamily="49" charset="0"/>
                <a:cs typeface="Cascadia Mono" panose="020B0609020000020004" pitchFamily="49" charset="0"/>
              </a:rPr>
              <a:t>Ваш персональный </a:t>
            </a:r>
            <a:r>
              <a:rPr lang="ru-RU" b="1" dirty="0" err="1">
                <a:latin typeface="Cascadia Mono" panose="020B0609020000020004" pitchFamily="49" charset="0"/>
                <a:cs typeface="Cascadia Mono" panose="020B0609020000020004" pitchFamily="49" charset="0"/>
              </a:rPr>
              <a:t>мотиватор</a:t>
            </a:r>
            <a:endParaRPr lang="ru-RU" b="1" dirty="0">
              <a:latin typeface="Cascadia Mono" panose="020B0609020000020004" pitchFamily="49" charset="0"/>
              <a:cs typeface="Cascadia Mono" panose="020B0609020000020004" pitchFamily="49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08000" y="2274359"/>
            <a:ext cx="5164667" cy="4351338"/>
          </a:xfrm>
        </p:spPr>
        <p:txBody>
          <a:bodyPr/>
          <a:lstStyle/>
          <a:p>
            <a:pPr marL="0" indent="0">
              <a:buNone/>
            </a:pPr>
            <a:r>
              <a:rPr lang="ru-RU" b="1" i="1" dirty="0">
                <a:latin typeface="Corbel Light" panose="020B0303020204020204" pitchFamily="34" charset="0"/>
              </a:rPr>
              <a:t>INSPIRE</a:t>
            </a:r>
            <a:r>
              <a:rPr lang="ru-RU" b="1" dirty="0">
                <a:latin typeface="Corbel Light" panose="020B0303020204020204" pitchFamily="34" charset="0"/>
              </a:rPr>
              <a:t> </a:t>
            </a:r>
            <a:r>
              <a:rPr lang="ru-RU" b="1" dirty="0" smtClean="0">
                <a:latin typeface="Corbel Light" panose="020B0303020204020204" pitchFamily="34" charset="0"/>
              </a:rPr>
              <a:t>–оконное приложение</a:t>
            </a:r>
            <a:r>
              <a:rPr lang="ru-RU" b="1" dirty="0">
                <a:latin typeface="Corbel Light" panose="020B0303020204020204" pitchFamily="34" charset="0"/>
              </a:rPr>
              <a:t>, которое генерирует случайные вдохновляющие цитаты, афоризмы и позитивные утверждения при каждом нажатии кнопки. Простой интерфейс обеспечивает быстрый доступ к заряду позитива в любой момент.</a:t>
            </a:r>
            <a:r>
              <a:rPr lang="ru-RU" b="1" dirty="0" smtClean="0">
                <a:latin typeface="Corbel Light" panose="020B0303020204020204" pitchFamily="34" charset="0"/>
              </a:rPr>
              <a:t/>
            </a:r>
            <a:br>
              <a:rPr lang="ru-RU" b="1" dirty="0" smtClean="0">
                <a:latin typeface="Corbel Light" panose="020B0303020204020204" pitchFamily="34" charset="0"/>
              </a:rPr>
            </a:br>
            <a:endParaRPr lang="ru-RU" b="1" dirty="0">
              <a:latin typeface="Corbel Light" panose="020B0303020204020204" pitchFamily="34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1147" y="1335667"/>
            <a:ext cx="5598311" cy="5425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815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625" y="-3346"/>
            <a:ext cx="12205250" cy="6864691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>
                <a:latin typeface="Cascadia Mono" panose="020B0609020000020004" pitchFamily="49" charset="0"/>
                <a:cs typeface="Cascadia Mono" panose="020B0609020000020004" pitchFamily="49" charset="0"/>
              </a:rPr>
              <a:t>Ключевые возможности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769534" y="1930399"/>
            <a:ext cx="8974667" cy="3230563"/>
          </a:xfrm>
        </p:spPr>
        <p:txBody>
          <a:bodyPr>
            <a:normAutofit fontScale="85000" lnSpcReduction="20000"/>
          </a:bodyPr>
          <a:lstStyle/>
          <a:p>
            <a:r>
              <a:rPr lang="ru-RU" b="1" i="1" dirty="0">
                <a:latin typeface="Corbel Light" panose="020B0303020204020204" pitchFamily="34" charset="0"/>
              </a:rPr>
              <a:t>Интуитивный интерфейс</a:t>
            </a:r>
            <a:r>
              <a:rPr lang="ru-RU" b="1" dirty="0">
                <a:latin typeface="Corbel Light" panose="020B0303020204020204" pitchFamily="34" charset="0"/>
              </a:rPr>
              <a:t>: Простота в использовании для любого пользователя.</a:t>
            </a:r>
            <a:br>
              <a:rPr lang="ru-RU" b="1" dirty="0">
                <a:latin typeface="Corbel Light" panose="020B0303020204020204" pitchFamily="34" charset="0"/>
              </a:rPr>
            </a:br>
            <a:r>
              <a:rPr lang="ru-RU" b="1" dirty="0" smtClean="0">
                <a:latin typeface="Corbel Light" panose="020B0303020204020204" pitchFamily="34" charset="0"/>
              </a:rPr>
              <a:t> </a:t>
            </a:r>
          </a:p>
          <a:p>
            <a:r>
              <a:rPr lang="ru-RU" b="1" i="1" dirty="0" smtClean="0">
                <a:latin typeface="Corbel Light" panose="020B0303020204020204" pitchFamily="34" charset="0"/>
              </a:rPr>
              <a:t>Мгновенная </a:t>
            </a:r>
            <a:r>
              <a:rPr lang="ru-RU" b="1" i="1" dirty="0">
                <a:latin typeface="Corbel Light" panose="020B0303020204020204" pitchFamily="34" charset="0"/>
              </a:rPr>
              <a:t>генерация</a:t>
            </a:r>
            <a:r>
              <a:rPr lang="ru-RU" b="1" dirty="0">
                <a:latin typeface="Corbel Light" panose="020B0303020204020204" pitchFamily="34" charset="0"/>
              </a:rPr>
              <a:t>: Получайте вдохновение одним кликом!</a:t>
            </a:r>
            <a:br>
              <a:rPr lang="ru-RU" b="1" dirty="0">
                <a:latin typeface="Corbel Light" panose="020B0303020204020204" pitchFamily="34" charset="0"/>
              </a:rPr>
            </a:br>
            <a:endParaRPr lang="ru-RU" b="1" dirty="0" smtClean="0">
              <a:latin typeface="Corbel Light" panose="020B0303020204020204" pitchFamily="34" charset="0"/>
            </a:endParaRPr>
          </a:p>
          <a:p>
            <a:r>
              <a:rPr lang="ru-RU" b="1" i="1" dirty="0" smtClean="0">
                <a:latin typeface="Corbel Light" panose="020B0303020204020204" pitchFamily="34" charset="0"/>
              </a:rPr>
              <a:t>Расширяемая </a:t>
            </a:r>
            <a:r>
              <a:rPr lang="ru-RU" b="1" i="1" dirty="0">
                <a:latin typeface="Corbel Light" panose="020B0303020204020204" pitchFamily="34" charset="0"/>
              </a:rPr>
              <a:t>база данных</a:t>
            </a:r>
            <a:r>
              <a:rPr lang="ru-RU" b="1" dirty="0">
                <a:latin typeface="Corbel Light" panose="020B0303020204020204" pitchFamily="34" charset="0"/>
              </a:rPr>
              <a:t>: Возможность добавления новых мотивационных фраз в будущем.</a:t>
            </a:r>
            <a:br>
              <a:rPr lang="ru-RU" b="1" dirty="0">
                <a:latin typeface="Corbel Light" panose="020B0303020204020204" pitchFamily="34" charset="0"/>
              </a:rPr>
            </a:br>
            <a:endParaRPr lang="ru-RU" b="1" dirty="0" smtClean="0">
              <a:latin typeface="Corbel Light" panose="020B0303020204020204" pitchFamily="34" charset="0"/>
            </a:endParaRPr>
          </a:p>
          <a:p>
            <a:r>
              <a:rPr lang="ru-RU" b="1" i="1" dirty="0" smtClean="0">
                <a:latin typeface="Corbel Light" panose="020B0303020204020204" pitchFamily="34" charset="0"/>
              </a:rPr>
              <a:t>Приятный </a:t>
            </a:r>
            <a:r>
              <a:rPr lang="ru-RU" b="1" i="1" dirty="0">
                <a:latin typeface="Corbel Light" panose="020B0303020204020204" pitchFamily="34" charset="0"/>
              </a:rPr>
              <a:t>дизайн</a:t>
            </a:r>
            <a:r>
              <a:rPr lang="ru-RU" b="1" dirty="0">
                <a:latin typeface="Corbel Light" panose="020B0303020204020204" pitchFamily="34" charset="0"/>
              </a:rPr>
              <a:t>: Комфортный визуальный стиль, созданный с использованием </a:t>
            </a:r>
            <a:r>
              <a:rPr lang="ru-RU" b="1" dirty="0" smtClean="0">
                <a:latin typeface="Corbel Light" panose="020B0303020204020204" pitchFamily="34" charset="0"/>
              </a:rPr>
              <a:t>ресурсов</a:t>
            </a:r>
            <a:r>
              <a:rPr lang="en-US" b="1" dirty="0" smtClean="0">
                <a:latin typeface="Corbel Light" panose="020B0303020204020204" pitchFamily="34" charset="0"/>
              </a:rPr>
              <a:t> Google</a:t>
            </a:r>
            <a:r>
              <a:rPr lang="ru-RU" b="1" dirty="0" smtClean="0">
                <a:latin typeface="Corbel Light" panose="020B0303020204020204" pitchFamily="34" charset="0"/>
              </a:rPr>
              <a:t>.</a:t>
            </a:r>
            <a:endParaRPr lang="ru-RU" b="1" dirty="0">
              <a:latin typeface="Corbel Light" panose="020B0303020204020204" pitchFamily="34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816" y="5265052"/>
            <a:ext cx="1864784" cy="1492202"/>
          </a:xfrm>
          <a:prstGeom prst="rect">
            <a:avLst/>
          </a:prstGeom>
        </p:spPr>
      </p:pic>
      <p:pic>
        <p:nvPicPr>
          <p:cNvPr id="7" name="Рисунок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92184" y="5150002"/>
            <a:ext cx="2206441" cy="17079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4529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625" y="-3346"/>
            <a:ext cx="12205250" cy="6864691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>
                <a:latin typeface="Cascadia Mono" panose="020B0609020000020004" pitchFamily="49" charset="0"/>
                <a:cs typeface="Cascadia Mono" panose="020B0609020000020004" pitchFamily="49" charset="0"/>
              </a:rPr>
              <a:t>Технологии проекта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1972734" y="1867959"/>
            <a:ext cx="10515600" cy="4351338"/>
          </a:xfrm>
        </p:spPr>
        <p:txBody>
          <a:bodyPr/>
          <a:lstStyle/>
          <a:p>
            <a:r>
              <a:rPr lang="ru-RU" b="1" i="1" dirty="0" smtClean="0">
                <a:latin typeface="Corbel Light" panose="020B0303020204020204" pitchFamily="34" charset="0"/>
              </a:rPr>
              <a:t>Языки </a:t>
            </a:r>
            <a:r>
              <a:rPr lang="ru-RU" b="1" i="1" dirty="0">
                <a:latin typeface="Corbel Light" panose="020B0303020204020204" pitchFamily="34" charset="0"/>
              </a:rPr>
              <a:t>программирования</a:t>
            </a:r>
            <a:r>
              <a:rPr lang="ru-RU" b="1" dirty="0">
                <a:latin typeface="Corbel Light" panose="020B0303020204020204" pitchFamily="34" charset="0"/>
              </a:rPr>
              <a:t>: </a:t>
            </a:r>
            <a:r>
              <a:rPr lang="en-US" b="1" dirty="0" smtClean="0">
                <a:latin typeface="Corbel Light" panose="020B0303020204020204" pitchFamily="34" charset="0"/>
              </a:rPr>
              <a:t>Python </a:t>
            </a:r>
            <a:endParaRPr lang="ru-RU" b="1" dirty="0">
              <a:latin typeface="Corbel Light" panose="020B0303020204020204" pitchFamily="34" charset="0"/>
            </a:endParaRPr>
          </a:p>
          <a:p>
            <a:endParaRPr lang="ru-RU" b="1" dirty="0" smtClean="0">
              <a:latin typeface="Corbel Light" panose="020B0303020204020204" pitchFamily="34" charset="0"/>
            </a:endParaRPr>
          </a:p>
          <a:p>
            <a:r>
              <a:rPr lang="ru-RU" b="1" i="1" dirty="0" smtClean="0">
                <a:latin typeface="Corbel Light" panose="020B0303020204020204" pitchFamily="34" charset="0"/>
              </a:rPr>
              <a:t>Среды </a:t>
            </a:r>
            <a:r>
              <a:rPr lang="ru-RU" b="1" i="1" dirty="0">
                <a:latin typeface="Corbel Light" panose="020B0303020204020204" pitchFamily="34" charset="0"/>
              </a:rPr>
              <a:t>разработки</a:t>
            </a:r>
            <a:r>
              <a:rPr lang="ru-RU" b="1" dirty="0">
                <a:latin typeface="Corbel Light" panose="020B0303020204020204" pitchFamily="34" charset="0"/>
              </a:rPr>
              <a:t>: </a:t>
            </a:r>
            <a:r>
              <a:rPr lang="en-US" b="1" dirty="0" smtClean="0">
                <a:latin typeface="Corbel Light" panose="020B0303020204020204" pitchFamily="34" charset="0"/>
              </a:rPr>
              <a:t>Visual </a:t>
            </a:r>
            <a:r>
              <a:rPr lang="en-US" b="1" dirty="0">
                <a:latin typeface="Corbel Light" panose="020B0303020204020204" pitchFamily="34" charset="0"/>
              </a:rPr>
              <a:t>Studio Code</a:t>
            </a:r>
            <a:r>
              <a:rPr lang="en-US" b="1" dirty="0" smtClean="0">
                <a:latin typeface="Corbel Light" panose="020B0303020204020204" pitchFamily="34" charset="0"/>
              </a:rPr>
              <a:t/>
            </a:r>
            <a:br>
              <a:rPr lang="en-US" b="1" dirty="0" smtClean="0">
                <a:latin typeface="Corbel Light" panose="020B0303020204020204" pitchFamily="34" charset="0"/>
              </a:rPr>
            </a:br>
            <a:endParaRPr lang="ru-RU" b="1" dirty="0" smtClean="0">
              <a:latin typeface="Corbel Light" panose="020B0303020204020204" pitchFamily="34" charset="0"/>
            </a:endParaRPr>
          </a:p>
          <a:p>
            <a:r>
              <a:rPr lang="ru-RU" b="1" i="1" dirty="0" smtClean="0">
                <a:latin typeface="Corbel Light" panose="020B0303020204020204" pitchFamily="34" charset="0"/>
              </a:rPr>
              <a:t>Ресурсы </a:t>
            </a:r>
            <a:r>
              <a:rPr lang="ru-RU" b="1" i="1" dirty="0">
                <a:latin typeface="Corbel Light" panose="020B0303020204020204" pitchFamily="34" charset="0"/>
              </a:rPr>
              <a:t>для графики</a:t>
            </a:r>
            <a:r>
              <a:rPr lang="ru-RU" b="1" dirty="0">
                <a:latin typeface="Corbel Light" panose="020B0303020204020204" pitchFamily="34" charset="0"/>
              </a:rPr>
              <a:t>: </a:t>
            </a:r>
            <a:r>
              <a:rPr lang="en-US" b="1" dirty="0" smtClean="0">
                <a:latin typeface="Corbel Light" panose="020B0303020204020204" pitchFamily="34" charset="0"/>
              </a:rPr>
              <a:t>Google</a:t>
            </a:r>
            <a:endParaRPr lang="ru-RU" b="1" dirty="0">
              <a:latin typeface="Corbel Light" panose="020B03030202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0169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625" y="-3346"/>
            <a:ext cx="12205250" cy="6864691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>
                <a:latin typeface="Cascadia Mono" panose="020B0609020000020004" pitchFamily="49" charset="0"/>
                <a:cs typeface="Cascadia Mono" panose="020B0609020000020004" pitchFamily="49" charset="0"/>
              </a:rPr>
              <a:t>Цель, актуальность и целевая аудитория</a:t>
            </a: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931334" y="2059159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ru-RU" b="1" i="1" dirty="0">
                <a:latin typeface="Corbel Light" panose="020B0303020204020204" pitchFamily="34" charset="0"/>
              </a:rPr>
              <a:t>Цель</a:t>
            </a:r>
            <a:r>
              <a:rPr lang="ru-RU" b="1" dirty="0">
                <a:latin typeface="Corbel Light" panose="020B0303020204020204" pitchFamily="34" charset="0"/>
              </a:rPr>
              <a:t>: Создать доступное и эффективное приложение для повышения настроения и мотивации пользователей.</a:t>
            </a:r>
            <a:r>
              <a:rPr lang="ru-RU" b="1" dirty="0" smtClean="0">
                <a:latin typeface="Corbel Light" panose="020B0303020204020204" pitchFamily="34" charset="0"/>
              </a:rPr>
              <a:t/>
            </a:r>
            <a:br>
              <a:rPr lang="ru-RU" b="1" dirty="0" smtClean="0">
                <a:latin typeface="Corbel Light" panose="020B0303020204020204" pitchFamily="34" charset="0"/>
              </a:rPr>
            </a:br>
            <a:r>
              <a:rPr lang="ru-RU" b="1" dirty="0" smtClean="0">
                <a:latin typeface="Corbel Light" panose="020B0303020204020204" pitchFamily="34" charset="0"/>
              </a:rPr>
              <a:t> </a:t>
            </a:r>
          </a:p>
          <a:p>
            <a:r>
              <a:rPr lang="ru-RU" b="1" i="1" dirty="0" smtClean="0">
                <a:latin typeface="Corbel Light" panose="020B0303020204020204" pitchFamily="34" charset="0"/>
              </a:rPr>
              <a:t>Актуальность</a:t>
            </a:r>
            <a:r>
              <a:rPr lang="ru-RU" b="1" dirty="0">
                <a:latin typeface="Corbel Light" panose="020B0303020204020204" pitchFamily="34" charset="0"/>
              </a:rPr>
              <a:t>: Постоянный стресс и необходимость в </a:t>
            </a:r>
            <a:r>
              <a:rPr lang="ru-RU" b="1" dirty="0" err="1">
                <a:latin typeface="Corbel Light" panose="020B0303020204020204" pitchFamily="34" charset="0"/>
              </a:rPr>
              <a:t>самомотивации</a:t>
            </a:r>
            <a:r>
              <a:rPr lang="ru-RU" b="1" dirty="0">
                <a:latin typeface="Corbel Light" panose="020B0303020204020204" pitchFamily="34" charset="0"/>
              </a:rPr>
              <a:t> делают INSPIRE актуальным решением для широкого круга пользователей.</a:t>
            </a:r>
            <a:r>
              <a:rPr lang="ru-RU" b="1" dirty="0" smtClean="0">
                <a:latin typeface="Corbel Light" panose="020B0303020204020204" pitchFamily="34" charset="0"/>
              </a:rPr>
              <a:t/>
            </a:r>
            <a:br>
              <a:rPr lang="ru-RU" b="1" dirty="0" smtClean="0">
                <a:latin typeface="Corbel Light" panose="020B0303020204020204" pitchFamily="34" charset="0"/>
              </a:rPr>
            </a:br>
            <a:r>
              <a:rPr lang="ru-RU" b="1" dirty="0" smtClean="0">
                <a:latin typeface="Corbel Light" panose="020B0303020204020204" pitchFamily="34" charset="0"/>
              </a:rPr>
              <a:t> </a:t>
            </a:r>
          </a:p>
          <a:p>
            <a:r>
              <a:rPr lang="ru-RU" b="1" i="1" dirty="0" smtClean="0">
                <a:latin typeface="Corbel Light" panose="020B0303020204020204" pitchFamily="34" charset="0"/>
              </a:rPr>
              <a:t>Целевая </a:t>
            </a:r>
            <a:r>
              <a:rPr lang="ru-RU" b="1" i="1" dirty="0">
                <a:latin typeface="Corbel Light" panose="020B0303020204020204" pitchFamily="34" charset="0"/>
              </a:rPr>
              <a:t>аудитория</a:t>
            </a:r>
            <a:r>
              <a:rPr lang="ru-RU" b="1" dirty="0">
                <a:latin typeface="Corbel Light" panose="020B0303020204020204" pitchFamily="34" charset="0"/>
              </a:rPr>
              <a:t>: Студенты, </a:t>
            </a:r>
            <a:r>
              <a:rPr lang="ru-RU" b="1" dirty="0" smtClean="0">
                <a:latin typeface="Corbel Light" panose="020B0303020204020204" pitchFamily="34" charset="0"/>
              </a:rPr>
              <a:t>школьники, офисные </a:t>
            </a:r>
            <a:r>
              <a:rPr lang="ru-RU" b="1" dirty="0">
                <a:latin typeface="Corbel Light" panose="020B0303020204020204" pitchFamily="34" charset="0"/>
              </a:rPr>
              <a:t>работники, </a:t>
            </a:r>
            <a:r>
              <a:rPr lang="ru-RU" b="1" dirty="0" err="1">
                <a:latin typeface="Corbel Light" panose="020B0303020204020204" pitchFamily="34" charset="0"/>
              </a:rPr>
              <a:t>фрилансеры</a:t>
            </a:r>
            <a:r>
              <a:rPr lang="ru-RU" b="1" dirty="0">
                <a:latin typeface="Corbel Light" panose="020B0303020204020204" pitchFamily="34" charset="0"/>
              </a:rPr>
              <a:t>, все, кто нуждается в быстром и простом способе улучшить свое эмоциональное состояние и повысить продуктивность.</a:t>
            </a:r>
          </a:p>
        </p:txBody>
      </p:sp>
    </p:spTree>
    <p:extLst>
      <p:ext uri="{BB962C8B-B14F-4D97-AF65-F5344CB8AC3E}">
        <p14:creationId xmlns:p14="http://schemas.microsoft.com/office/powerpoint/2010/main" val="3210147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1011" y="-297"/>
            <a:ext cx="12254022" cy="6858594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u-RU" b="1" dirty="0" smtClean="0">
                <a:latin typeface="Cascadia Mono" panose="020B0609020000020004" pitchFamily="49" charset="0"/>
                <a:cs typeface="Cascadia Mono" panose="020B0609020000020004" pitchFamily="49" charset="0"/>
              </a:rPr>
              <a:t>Контакты разработчиков</a:t>
            </a:r>
            <a:endParaRPr lang="ru-RU" b="1" dirty="0">
              <a:latin typeface="Cascadia Mono" panose="020B0609020000020004" pitchFamily="49" charset="0"/>
              <a:cs typeface="Cascadia Mono" panose="020B0609020000020004" pitchFamily="49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hlinkClick r:id="rId3"/>
              </a:rPr>
              <a:t>pototskalina@mail.ru</a:t>
            </a:r>
            <a:endParaRPr lang="ru-RU" dirty="0" smtClean="0">
              <a:solidFill>
                <a:schemeClr val="tx1">
                  <a:lumMod val="95000"/>
                  <a:lumOff val="5000"/>
                </a:schemeClr>
              </a:solidFill>
              <a:hlinkClick r:id="rId3"/>
            </a:endParaRPr>
          </a:p>
          <a:p>
            <a:r>
              <a:rPr lang="en-US" dirty="0" smtClean="0">
                <a:solidFill>
                  <a:schemeClr val="tx1">
                    <a:lumMod val="95000"/>
                    <a:lumOff val="5000"/>
                  </a:schemeClr>
                </a:solidFill>
                <a:hlinkClick r:id="rId3"/>
              </a:rPr>
              <a:t>lisakomina@gmail.com</a:t>
            </a:r>
            <a:endParaRPr lang="en-US" dirty="0" smtClean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146499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594"/>
            <a:ext cx="12254022" cy="6858594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30200" y="348192"/>
            <a:ext cx="10515600" cy="1325563"/>
          </a:xfrm>
        </p:spPr>
        <p:txBody>
          <a:bodyPr/>
          <a:lstStyle/>
          <a:p>
            <a:pPr algn="ctr"/>
            <a:r>
              <a:rPr lang="ru-RU" b="1" dirty="0" smtClean="0">
                <a:latin typeface="Cascadia Mono" panose="020B0609020000020004" pitchFamily="49" charset="0"/>
                <a:cs typeface="Cascadia Mono" panose="020B0609020000020004" pitchFamily="49" charset="0"/>
              </a:rPr>
              <a:t>Спасибо за внимание!</a:t>
            </a:r>
            <a:endParaRPr lang="ru-RU" b="1" dirty="0">
              <a:latin typeface="Cascadia Mono" panose="020B0609020000020004" pitchFamily="49" charset="0"/>
              <a:cs typeface="Cascadia Mono" panose="020B0609020000020004" pitchFamily="49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/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18761" y="1752599"/>
            <a:ext cx="4619625" cy="4619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532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</TotalTime>
  <Words>126</Words>
  <Application>Microsoft Office PowerPoint</Application>
  <PresentationFormat>Широкоэкранный</PresentationFormat>
  <Paragraphs>25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4" baseType="lpstr">
      <vt:lpstr>Arial</vt:lpstr>
      <vt:lpstr>Calibri</vt:lpstr>
      <vt:lpstr>Calibri Light</vt:lpstr>
      <vt:lpstr>Cascadia Mono</vt:lpstr>
      <vt:lpstr>Corbel Light</vt:lpstr>
      <vt:lpstr>Тема Office</vt:lpstr>
      <vt:lpstr>INSPIRE - Ваш личный мотивационный помощник</vt:lpstr>
      <vt:lpstr>Усталость, стресс, недостаток мотивации? Проблема и решение</vt:lpstr>
      <vt:lpstr>INSPIRE: Ваш персональный мотиватор</vt:lpstr>
      <vt:lpstr>Ключевые возможности</vt:lpstr>
      <vt:lpstr>Технологии проекта</vt:lpstr>
      <vt:lpstr>Цель, актуальность и целевая аудитория</vt:lpstr>
      <vt:lpstr>Контакты разработчиков</vt:lpstr>
      <vt:lpstr>Спасибо за внимание!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INSPIRE - Ваш личный мотивационный помощник</dc:title>
  <dc:creator>Елизавета</dc:creator>
  <cp:lastModifiedBy>Елизавета</cp:lastModifiedBy>
  <cp:revision>13</cp:revision>
  <dcterms:created xsi:type="dcterms:W3CDTF">2024-12-10T09:16:54Z</dcterms:created>
  <dcterms:modified xsi:type="dcterms:W3CDTF">2024-12-11T11:03:24Z</dcterms:modified>
</cp:coreProperties>
</file>